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77" r:id="rId1"/>
  </p:sldMasterIdLst>
  <p:notesMasterIdLst>
    <p:notesMasterId r:id="rId12"/>
  </p:notesMasterIdLst>
  <p:handoutMasterIdLst>
    <p:handoutMasterId r:id="rId13"/>
  </p:handoutMasterIdLst>
  <p:sldIdLst>
    <p:sldId id="372" r:id="rId2"/>
    <p:sldId id="419" r:id="rId3"/>
    <p:sldId id="412" r:id="rId4"/>
    <p:sldId id="415" r:id="rId5"/>
    <p:sldId id="409" r:id="rId6"/>
    <p:sldId id="408" r:id="rId7"/>
    <p:sldId id="418" r:id="rId8"/>
    <p:sldId id="417" r:id="rId9"/>
    <p:sldId id="411" r:id="rId10"/>
    <p:sldId id="416" r:id="rId1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EE2719-677B-2261-AA79-4C8D26F92B7D}" name="Woods, Czarina" initials="WC" userId="S::czarina.woods@dch.ga.gov::8504d3d8-ec08-4d10-827a-73d7179e0a23" providerId="AD"/>
  <p188:author id="{4DBD5C6B-45FA-748F-53DB-A6FC8667AB3F}" name="Mitchell, Joanne" initials="MJ" userId="S::jmitchell@dch.ga.gov::4eb9955b-3617-4a4d-8e14-3cda3845da2b" providerId="AD"/>
  <p188:author id="{40694FAF-B3FE-37BE-6EBD-9EF31DC81985}" name="Puerto, Fernando" initials="PF" userId="S::fernando.puerto@dch.ga.gov::a3ab2924-4713-49ed-8170-912c2fc4ac1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lker, Shawn" initials="SW" lastIdx="3" clrIdx="0">
    <p:extLst>
      <p:ext uri="{19B8F6BF-5375-455C-9EA6-DF929625EA0E}">
        <p15:presenceInfo xmlns:p15="http://schemas.microsoft.com/office/powerpoint/2012/main" userId="Walker, Shawn" providerId="None"/>
      </p:ext>
    </p:extLst>
  </p:cmAuthor>
  <p:cmAuthor id="2" name="Martinez, Kim" initials="MK" lastIdx="4" clrIdx="1">
    <p:extLst>
      <p:ext uri="{19B8F6BF-5375-455C-9EA6-DF929625EA0E}">
        <p15:presenceInfo xmlns:p15="http://schemas.microsoft.com/office/powerpoint/2012/main" userId="Martinez, Kim" providerId="None"/>
      </p:ext>
    </p:extLst>
  </p:cmAuthor>
  <p:cmAuthor id="3" name="Woods, Czarina" initials="WC" lastIdx="4" clrIdx="2">
    <p:extLst>
      <p:ext uri="{19B8F6BF-5375-455C-9EA6-DF929625EA0E}">
        <p15:presenceInfo xmlns:p15="http://schemas.microsoft.com/office/powerpoint/2012/main" userId="S::czarina.woods@dch.ga.gov::8504d3d8-ec08-4d10-827a-73d7179e0a23" providerId="AD"/>
      </p:ext>
    </p:extLst>
  </p:cmAuthor>
  <p:cmAuthor id="4" name="Puerto, Fernando" initials="PF" lastIdx="4" clrIdx="3">
    <p:extLst>
      <p:ext uri="{19B8F6BF-5375-455C-9EA6-DF929625EA0E}">
        <p15:presenceInfo xmlns:p15="http://schemas.microsoft.com/office/powerpoint/2012/main" userId="S::fernando.puerto@dch.ga.gov::a3ab2924-4713-49ed-8170-912c2fc4ac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DCEE5"/>
    <a:srgbClr val="90CAEE"/>
    <a:srgbClr val="8A75E5"/>
    <a:srgbClr val="E2583C"/>
    <a:srgbClr val="9A8A5C"/>
    <a:srgbClr val="6B6A46"/>
    <a:srgbClr val="A2DBDC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D51352-1DBB-410D-9F2E-C4866ECB4DB9}" v="9" dt="2023-03-29T21:49:24.974"/>
    <p1510:client id="{2E8884C5-7689-4DCF-9AE2-F85A5554EE6A}" v="26" dt="2023-03-30T02:19:50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2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485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2D7FCA76-67D9-49BC-8E9F-EEF8B96EBAA1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485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068F8DDC-41D5-4241-8D86-C6B5AC39D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75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485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413BF2DB-4347-4B77-8CF5-18CB2D68A388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891" y="4517883"/>
            <a:ext cx="5680693" cy="3697033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485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B7DFCC46-ACF6-4CD3-94BF-D3EE7B37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81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FCC46-ACF6-4CD3-94BF-D3EE7B3765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13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FCC46-ACF6-4CD3-94BF-D3EE7B3765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25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FCC46-ACF6-4CD3-94BF-D3EE7B3765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7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FCC46-ACF6-4CD3-94BF-D3EE7B3765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9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11776-D50F-49EA-93D4-D635A8688618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4003" y="6463837"/>
            <a:ext cx="497318" cy="394163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AA087E4-4476-4BEB-8D5A-B21A5882C8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44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6A80-2939-4D94-AF4F-D584BE9DB440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70F7-824F-4A31-9423-EECEF407A6B7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785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823F2-72B5-4BEC-A050-A0DE128701C6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1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00AD-B363-4ABA-B6B3-ADF408C45D27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103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9FA0-42F8-4EF5-B0E7-04E3D59D34CB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80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4147-84A8-46A1-AB64-4ADFE3F6A5E1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50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08744-DB0D-4BBF-85C8-01F36E608B5C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9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A426-09EA-472A-A571-2074EEDE5719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2727" y="6041362"/>
            <a:ext cx="911939" cy="625252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AA087E4-4476-4BEB-8D5A-B21A5882C8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E515-28A6-48A5-8B86-00F1ED2511E9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0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42A9-D9FF-4553-8290-C9E78EF46E7C}" type="datetime1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7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51495-FF1B-4888-8055-EA18900F9FF3}" type="datetime1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9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9C8D-EE05-45D3-A4F2-17526ADA6B36}" type="datetime1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1ED4-7120-47EF-98BA-999E05E2E680}" type="datetime1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5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2B9F-4F3D-4B1D-ACD3-E8242FA4531E}" type="datetime1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5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12B5-1A42-4061-966D-78A75F0C67C0}" type="datetime1">
              <a:rPr lang="en-US" smtClean="0"/>
              <a:t>4/4/2023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2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F818D-A178-4E98-8A53-852520D0ABEA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A087E4-4476-4BEB-8D5A-B21A5882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32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uralHospStab.2023@dch.ga.gov" TargetMode="External"/><Relationship Id="rId4" Type="http://schemas.openxmlformats.org/officeDocument/2006/relationships/hyperlink" Target="http://www.dch.ga.gov/grant-announcement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ch.georgia.gov/grant-announcement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ch.georgia.gov/grant-announcemen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9">
            <a:extLst>
              <a:ext uri="{FF2B5EF4-FFF2-40B4-BE49-F238E27FC236}">
                <a16:creationId xmlns:a16="http://schemas.microsoft.com/office/drawing/2014/main" id="{F156B423-A298-4609-911C-FF7F40BAA3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0"/>
            <a:ext cx="9296400" cy="7010400"/>
          </a:xfrm>
          <a:solidFill>
            <a:schemeClr val="bg1"/>
          </a:solidFill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123" name="Picture 87" descr="PPTdesignC">
            <a:extLst>
              <a:ext uri="{FF2B5EF4-FFF2-40B4-BE49-F238E27FC236}">
                <a16:creationId xmlns:a16="http://schemas.microsoft.com/office/drawing/2014/main" id="{888EADA8-74B5-4703-862C-9EE828112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2272"/>
            <a:ext cx="12191999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90">
            <a:extLst>
              <a:ext uri="{FF2B5EF4-FFF2-40B4-BE49-F238E27FC236}">
                <a16:creationId xmlns:a16="http://schemas.microsoft.com/office/drawing/2014/main" id="{99CEB09B-2490-472E-AA13-7BFAA5A93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4429125"/>
            <a:ext cx="9067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Presentation: Rural Hospital Stabilization Grant Program 2023 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DCH Procurement &amp; SORH</a:t>
            </a:r>
          </a:p>
          <a:p>
            <a:pPr algn="ctr">
              <a:lnSpc>
                <a:spcPct val="80000"/>
              </a:lnSpc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5" name="Rectangle 93">
            <a:extLst>
              <a:ext uri="{FF2B5EF4-FFF2-40B4-BE49-F238E27FC236}">
                <a16:creationId xmlns:a16="http://schemas.microsoft.com/office/drawing/2014/main" id="{491BB8C8-D1C4-4934-B08F-891585818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646" y="5257800"/>
            <a:ext cx="8915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>
              <a:solidFill>
                <a:schemeClr val="bg1"/>
              </a:solidFill>
            </a:endParaRPr>
          </a:p>
        </p:txBody>
      </p:sp>
      <p:sp>
        <p:nvSpPr>
          <p:cNvPr id="5126" name="Rectangle 94">
            <a:extLst>
              <a:ext uri="{FF2B5EF4-FFF2-40B4-BE49-F238E27FC236}">
                <a16:creationId xmlns:a16="http://schemas.microsoft.com/office/drawing/2014/main" id="{614A0615-6613-43FB-88FB-B7B1A1BF0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2284" y="6468978"/>
            <a:ext cx="2685047" cy="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ct val="30000"/>
              </a:spcAft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30, 2023</a:t>
            </a:r>
          </a:p>
          <a:p>
            <a:pPr eaLnBrk="1" hangingPunct="1">
              <a:lnSpc>
                <a:spcPct val="80000"/>
              </a:lnSpc>
              <a:spcAft>
                <a:spcPct val="30000"/>
              </a:spcAft>
              <a:buFontTx/>
              <a:buNone/>
            </a:pP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7" name="Picture 95" descr="PPT_2011_collage">
            <a:extLst>
              <a:ext uri="{FF2B5EF4-FFF2-40B4-BE49-F238E27FC236}">
                <a16:creationId xmlns:a16="http://schemas.microsoft.com/office/drawing/2014/main" id="{5A4635E2-A5CD-4CAB-B582-47B80F949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2536825"/>
            <a:ext cx="9396413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2">
            <a:extLst>
              <a:ext uri="{FF2B5EF4-FFF2-40B4-BE49-F238E27FC236}">
                <a16:creationId xmlns:a16="http://schemas.microsoft.com/office/drawing/2014/main" id="{A8645301-7CB7-413A-BE75-1C8EF4C79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12044"/>
            <a:ext cx="26670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22F906-2AE3-57E5-B0D5-D129BAAD25B6}"/>
              </a:ext>
            </a:extLst>
          </p:cNvPr>
          <p:cNvSpPr txBox="1"/>
          <p:nvPr/>
        </p:nvSpPr>
        <p:spPr>
          <a:xfrm>
            <a:off x="1371600" y="1479550"/>
            <a:ext cx="1003966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 for Grant Application (RFGA) Conference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E97D7A-1012-89E1-CBDD-965E1E0E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888" y="4184710"/>
            <a:ext cx="7004759" cy="171026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Answers to Questions from the Chat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D971F3EC-143E-A854-EF44-7B2048090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300" r="2274" b="9091"/>
          <a:stretch/>
        </p:blipFill>
        <p:spPr>
          <a:xfrm>
            <a:off x="4108266" y="1180214"/>
            <a:ext cx="3470733" cy="300449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D6B65-3DED-72C7-7ECB-7AF288D1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PTdesignD">
            <a:extLst>
              <a:ext uri="{FF2B5EF4-FFF2-40B4-BE49-F238E27FC236}">
                <a16:creationId xmlns:a16="http://schemas.microsoft.com/office/drawing/2014/main" id="{8B4FB2B6-01AB-4C37-9BC3-4B2FFC11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12273022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64B35CB-9754-4F5F-9645-201C5A903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57163"/>
            <a:ext cx="2492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EC1B5F9-A888-4589-B87F-61F74B70512B}"/>
              </a:ext>
            </a:extLst>
          </p:cNvPr>
          <p:cNvSpPr/>
          <p:nvPr/>
        </p:nvSpPr>
        <p:spPr>
          <a:xfrm>
            <a:off x="571500" y="1091563"/>
            <a:ext cx="10153650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Mission:</a:t>
            </a:r>
          </a:p>
          <a:p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mission of the Department of Community Health is to provide access to affordable, quality health care to Georgians through effective planning, purchasing, and oversight.</a:t>
            </a:r>
          </a:p>
          <a:p>
            <a:pPr algn="ctr"/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We are dedicated to A Healthy Georgia.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88AFF9-B64B-4B7D-9C27-4ECA016A9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432" y="2419350"/>
            <a:ext cx="1064653" cy="150495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AD16CE-6034-8055-8B99-C50287EF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54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8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0EC50D-1C65-2D0B-9DA2-4FBD93EC3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012" y="351347"/>
            <a:ext cx="8596668" cy="128042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Isosceles Triangle 10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Isosceles Triangle 12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14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4D376-6436-7D86-931A-3DF28DC6A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1888177"/>
            <a:ext cx="8483389" cy="436207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Purpose of RFGA Conference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How to Submit Questions during or after the Conference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DCH Introductions and Record of Attendees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Submission Guidelines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Schedule of Events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Closing Reminders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Answers to Questions from the Chat </a:t>
            </a: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CCB76-9910-B2E1-99D9-D135BC90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26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A3E10-A9F6-363A-08AE-FFB540B70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69333"/>
            <a:ext cx="8596668" cy="1761067"/>
          </a:xfrm>
        </p:spPr>
        <p:txBody>
          <a:bodyPr>
            <a:normAutofit/>
          </a:bodyPr>
          <a:lstStyle/>
          <a:p>
            <a:pPr algn="ctr"/>
            <a:br>
              <a:rPr lang="en-US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 </a:t>
            </a:r>
            <a:br>
              <a:rPr lang="en-US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the RFGA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25164-E5B3-23A9-145E-31979C12B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692" y="1930400"/>
            <a:ext cx="8596668" cy="3998073"/>
          </a:xfrm>
        </p:spPr>
        <p:txBody>
          <a:bodyPr>
            <a:norm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To allow potential applicants the opportunity to obtain additional information regarding the RFGA and to provide an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opportunity to ask questions.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E945E-986F-3BE7-DC69-B9411AC5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93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FE56-0CEA-47D7-B7DD-DB9720A16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583085" cy="1076697"/>
          </a:xfrm>
        </p:spPr>
        <p:txBody>
          <a:bodyPr anchor="t">
            <a:noAutofit/>
          </a:bodyPr>
          <a:lstStyle/>
          <a:p>
            <a:r>
              <a:rPr lang="en-US" sz="3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How to Submit Questions during or after the Conference </a:t>
            </a:r>
            <a:br>
              <a:rPr lang="en-US" sz="3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</a:b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4CD83-CD2F-4F78-969D-75F35EFD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90" y="6223924"/>
            <a:ext cx="2444708" cy="55478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F9A747-7C78-4AA4-9703-07E0102E3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6297"/>
            <a:ext cx="8596668" cy="43550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use the Microsoft teams chat function to ask questions during the conference.</a:t>
            </a:r>
          </a:p>
          <a:p>
            <a:pPr lvl="2" indent="-398463"/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Answers will be provided at the end of the presentation,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available. If answers to questions must be delayed, answered will be posted on the DCH website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www.dch.ga.gov/grant-announcements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by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Thursday, April 13, 2023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2" indent="-398463"/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conference, additional questions must be sent via email to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RuralHospStab.2023@dch.ga.gov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by April 6, 2023.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933ED-353A-3215-23E8-BB7E8C3C2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7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FE56-0CEA-47D7-B7DD-DB9720A16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7956"/>
          </a:xfrm>
        </p:spPr>
        <p:txBody>
          <a:bodyPr anchor="t">
            <a:noAutofit/>
          </a:bodyPr>
          <a:lstStyle/>
          <a:p>
            <a:pPr algn="ctr"/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4CD83-CD2F-4F78-969D-75F35EFD7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90" y="6223924"/>
            <a:ext cx="2444708" cy="55478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F9A747-7C78-4AA4-9703-07E0102E3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7556"/>
            <a:ext cx="9347199" cy="4629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DCH Panel M</a:t>
            </a:r>
            <a:r>
              <a:rPr lang="en-US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embers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Joanne Mitchell, Issuing Officer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Grants Manager, Office of Procurement Services</a:t>
            </a: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Czarina Woods, Director, &amp; Agency Procurement Officer, Office of Procurement Services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Fernando Puerto, Deputy Director, Office of Procurement Services</a:t>
            </a: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Stephen Register, Executive Director, State Office of Rural Health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Nita Ham, Senior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Director, State Office of Rural Health, Hospital Services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Record of Attendees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Please submit an electronic business card to e-mail address -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RuralHospStab.2023@dch.ga.gov,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if available. 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conference is also being recorded and a copy of the recording along with this presentation will be made available on the DCH website at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www.dch.georgia.gov/grant-announcements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 later than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Thursday, April 6, 2023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Please be advised attendance for this conference is </a:t>
            </a:r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optional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50F78B-F16B-3122-A7A6-172192BD7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98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12EED-574D-F261-CBAA-5E84CA910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64443"/>
            <a:ext cx="8596668" cy="722489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Submission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44AA3-CB09-DFED-148E-EF52C6C90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179095"/>
            <a:ext cx="8827613" cy="54875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of Required Documents for Application: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Project Abstract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Project Narrative 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Organizational Narrative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Appendix A:DCH Grant Application Form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Appendix B: Statement of Ethics (Signature Page must be submitted)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Appendix C: Ethics in Procurement Policy (Signature Page must be submitted)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Appendix D: Business Associate Agreement (Signature Page must be submitted)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Appendix E: Budget Worksheet(Budget Justification must be with this appendix)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Appendix F: Project Work Plan Template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Appendix G: Project Timeline Template</a:t>
            </a:r>
          </a:p>
          <a:p>
            <a:pPr marL="457200" lvl="1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Appendix H: DCH Application Checklist</a:t>
            </a:r>
          </a:p>
          <a:p>
            <a:pPr marL="457200" lvl="1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5E318-DBEB-D2AE-E424-6E3DEFDA7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27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42B2D-D252-A86D-5B46-829E98CA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8326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Schedule of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C6FB-5B5C-2176-CDAA-DDBA2EF90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8453"/>
            <a:ext cx="9466127" cy="47588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Release of Request for Grant Application (RFGA)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Friday,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March 17, 2023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Request for Grant Application Conference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Thursday,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March 30, 2023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Deadline for Submissions of Questions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Thursday, April 6, 2023, by 3:00pm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DCH Posting of Responses to Questions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Thursday, April 13, 2023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Application Due Date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Monday, May 15, 2023, by 3:00pm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Anticipated Notice of Award – </a:t>
            </a:r>
            <a:r>
              <a:rPr lang="en-U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Friday, June 30,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2BDCA-7D36-A642-095C-8D67CDA3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404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FE56-0CEA-47D7-B7DD-DB9720A16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7689"/>
            <a:ext cx="8596668" cy="1060237"/>
          </a:xfrm>
        </p:spPr>
        <p:txBody>
          <a:bodyPr anchor="t">
            <a:no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Closing Reminders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4CD83-CD2F-4F78-969D-75F35EFD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90" y="6223924"/>
            <a:ext cx="2444708" cy="55478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F9A747-7C78-4AA4-9703-07E0102E3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19200"/>
            <a:ext cx="8998294" cy="52211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Due Date: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Monday, May 15, 2023, by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3:00 pm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(EST)</a:t>
            </a:r>
          </a:p>
          <a:p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Submittal Instruction: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Via email to: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RuralHospStab.2023@dch.ga.gov 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All communication must be directed to RFGA issuing Officer</a:t>
            </a:r>
            <a:r>
              <a:rPr lang="en-US" sz="2000" dirty="0">
                <a:solidFill>
                  <a:srgbClr val="40404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:</a:t>
            </a:r>
            <a:r>
              <a:rPr lang="en-US" sz="2000" b="1" dirty="0">
                <a:solidFill>
                  <a:srgbClr val="40404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40404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Joanne Mitchell, </a:t>
            </a:r>
            <a:r>
              <a:rPr lang="en-US" sz="2000" b="1" dirty="0">
                <a:solidFill>
                  <a:srgbClr val="40404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RuralHospStab.2023@dch.ga.gov</a:t>
            </a:r>
            <a:endParaRPr lang="en-US" sz="2000" b="1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From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release 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date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of this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RFGA until the final award is announced, Applicants are </a:t>
            </a:r>
            <a:r>
              <a:rPr lang="en-US" sz="2000" u="sng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not </a:t>
            </a:r>
            <a:r>
              <a:rPr lang="en-US" sz="2000" u="sng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allowed 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to communicate for any reason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with 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any State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staff 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member regarding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this</a:t>
            </a:r>
            <a:r>
              <a:rPr lang="en-US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RFGA - except </a:t>
            </a:r>
            <a:r>
              <a:rPr lang="en-US" sz="2000" dirty="0">
                <a:effectLst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Issuing Officer.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late applications will be considered non-responsive and ineligible for consideration. Please allow ample time to submit applications prior to application deadline.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Addendums will be posted if any of the RFGA documents are edited/changed. Please periodically visit the DCH website at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www.dch.georgia.gov/grant-announcements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updated information.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effectLst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endParaRPr lang="en-US" sz="2000" b="1" dirty="0">
              <a:effectLst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B9137-5BAD-02D0-C852-53A97CF72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87E4-4476-4BEB-8D5A-B21A5882C8B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857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DF7B71-3361-4BE2-9F38-364999DA8813}"/>
</file>

<file path=customXml/itemProps2.xml><?xml version="1.0" encoding="utf-8"?>
<ds:datastoreItem xmlns:ds="http://schemas.openxmlformats.org/officeDocument/2006/customXml" ds:itemID="{2205ACE7-D641-4E80-B323-589BCBD68909}"/>
</file>

<file path=customXml/itemProps3.xml><?xml version="1.0" encoding="utf-8"?>
<ds:datastoreItem xmlns:ds="http://schemas.openxmlformats.org/officeDocument/2006/customXml" ds:itemID="{157A9DB1-BB11-4ABB-84FB-AD171BD18EE5}"/>
</file>

<file path=docProps/app.xml><?xml version="1.0" encoding="utf-8"?>
<Properties xmlns="http://schemas.openxmlformats.org/officeDocument/2006/extended-properties" xmlns:vt="http://schemas.openxmlformats.org/officeDocument/2006/docPropsVTypes">
  <TotalTime>6928</TotalTime>
  <Words>759</Words>
  <Application>Microsoft Office PowerPoint</Application>
  <PresentationFormat>Widescreen</PresentationFormat>
  <Paragraphs>88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  Agenda </vt:lpstr>
      <vt:lpstr>   Purpose of the RFGA Conference</vt:lpstr>
      <vt:lpstr>How to Submit Questions during or after the Conference   </vt:lpstr>
      <vt:lpstr>Introductions </vt:lpstr>
      <vt:lpstr>Submission Guidelines</vt:lpstr>
      <vt:lpstr>            Schedule of Events</vt:lpstr>
      <vt:lpstr>Closing Reminders </vt:lpstr>
      <vt:lpstr>Answers to Questions from the Chat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Gibbs, Quintin</dc:creator>
  <cp:lastModifiedBy>Mitchell, Joanne</cp:lastModifiedBy>
  <cp:revision>4</cp:revision>
  <cp:lastPrinted>2023-03-30T02:35:28Z</cp:lastPrinted>
  <dcterms:created xsi:type="dcterms:W3CDTF">2020-10-15T13:36:51Z</dcterms:created>
  <dcterms:modified xsi:type="dcterms:W3CDTF">2023-04-04T18:04:48Z</dcterms:modified>
</cp:coreProperties>
</file>